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7" r:id="rId3"/>
    <p:sldId id="257" r:id="rId4"/>
    <p:sldId id="338" r:id="rId5"/>
    <p:sldId id="305" r:id="rId6"/>
    <p:sldId id="339" r:id="rId7"/>
    <p:sldId id="341" r:id="rId8"/>
    <p:sldId id="340" r:id="rId9"/>
    <p:sldId id="328" r:id="rId10"/>
    <p:sldId id="289" r:id="rId11"/>
    <p:sldId id="342" r:id="rId12"/>
    <p:sldId id="330" r:id="rId13"/>
    <p:sldId id="334" r:id="rId14"/>
    <p:sldId id="301" r:id="rId15"/>
    <p:sldId id="302" r:id="rId16"/>
    <p:sldId id="304" r:id="rId17"/>
    <p:sldId id="343" r:id="rId18"/>
    <p:sldId id="296" r:id="rId19"/>
    <p:sldId id="323" r:id="rId20"/>
    <p:sldId id="324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FB52-BC0B-49CB-B197-5BEF10B5C0B3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F314-7C18-4B49-883C-E49A13B1E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7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F314-7C18-4B49-883C-E49A13B1E4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3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F314-7C18-4B49-883C-E49A13B1E4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5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6993"/>
            <a:ext cx="7358063" cy="1728191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личности в дошкольном возрасте.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Возрастные и индивидуальные особенности  детей дошкольного возраста.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09446" y="116632"/>
            <a:ext cx="542194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для родителей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 bwMode="auto">
          <a:xfrm>
            <a:off x="1691680" y="5301208"/>
            <a:ext cx="716768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О. Г. Кукушкина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1236"/>
            <a:ext cx="8568953" cy="3386116"/>
          </a:xfrm>
        </p:spPr>
        <p:txBody>
          <a:bodyPr/>
          <a:lstStyle/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Личное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пространство ребенка (комната, игрушки…)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Компромиссы.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Распорядок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дня.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Четкая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запретов.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Изменение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 общения с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ребенком.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Дать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возможность быть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самостоятельным.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Обращение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ребенком как с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равным.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56490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Советы по  преодолению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кризиса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лет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888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Особенности развития детей 4-5 лет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80928"/>
            <a:ext cx="806489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Активное расширение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кругозора.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Более вынослив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Снижается утомляемость, фон настроения выравнивается, становится более стабильным, менее подверженным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перепадам.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Стремление к партнерству в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играх.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Проявляется любознательность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любопытство.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Способность выстраивать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умозаключения.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 развивается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фантазирование.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3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12845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BD0D9"/>
              </a:buClr>
              <a:buSzPct val="95000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0BD0D9"/>
              </a:buClr>
              <a:buSzPct val="95000"/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0BD0D9"/>
              </a:buClr>
              <a:buSzPct val="95000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возрасте 4-5 лет недостатки воспитания ребенка начинают постепенно укоренятся и переходить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устойчивые негативные  черты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2" y="3789040"/>
            <a:ext cx="367240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www.b17.ru/foto/uploaded/upl_1626688075_711456_bz2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507820" cy="243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8884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Особенности развития детей 5-6 лет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5172"/>
            <a:ext cx="813690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 познает окружающий мир, сам формирует ответы или создает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версии.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Часто привлекает к себе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Проверяет прочность выставленных другими взрослыми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границ.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Складывается механизм управления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своим поведением.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Желание походить на значимых для него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взрослых.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Осознаются половые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различия.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Могут усиливаться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страхи.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589213"/>
            <a:ext cx="8496944" cy="3863975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уважением относится к его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фантазиям.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Поддерживать в ребенке стремление к позитивному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самовыражению.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стоить ставить ту границу, которую вы не в состоянии отстоять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выдержать.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Обеспечить возможность общения со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сверстниками.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Снижать контроль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опеку.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Охотнее отвечает на просьбу о помощи, чем на долженствование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обязанность.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888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Рекомендации для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развития детей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5-6 лет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3" y="2060848"/>
            <a:ext cx="885698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Особенности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развития детей 6-7 лет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ru-RU" sz="26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600" b="1" dirty="0">
              <a:solidFill>
                <a:srgbClr val="7030A0"/>
              </a:solidFill>
            </a:endParaRPr>
          </a:p>
          <a:p>
            <a:pPr marL="0" lvl="0" indent="0" algn="just" eaLnBrk="0" hangingPunct="0"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Способны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осознавать свое положение в системе отношений со взрослыми и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сверстниками, стремятся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соответствовать требованиям взрослых, стремятся к достижениям в тех видах деятельности, которые они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выполняют.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hangingPunct="0"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 новым видам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hangingPunct="0"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 миру взрослых, стремление быть похожим на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них.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hangingPunct="0"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Способны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 волевой регуляции поведения (на основе внутренних побуждений и установленных правил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hangingPunct="0"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пособны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проявить настойчивость, преодолевать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трудности.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86409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Кризис 7 лет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34159177"/>
            <a:ext cx="4014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ru-RU" sz="1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-13126301"/>
            <a:ext cx="4572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Связан с поступлением ребенка в школу </a:t>
            </a:r>
          </a:p>
          <a:p>
            <a:pPr marL="365760" lvl="0" indent="-256032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выдерживать школьные нагрузки, новую систему требований, отношений.</a:t>
            </a:r>
          </a:p>
          <a:p>
            <a:pPr marL="365760" lvl="0" indent="-256032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Ведущей деятельностью становится учеба</a:t>
            </a:r>
          </a:p>
          <a:p>
            <a:pPr marL="365760" lvl="0" indent="-256032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Раздражительность.</a:t>
            </a:r>
          </a:p>
          <a:p>
            <a:pPr marL="365760" lvl="0" indent="-256032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Страхи, повышенная тревожность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850614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Связан с поступлением ребенка в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школу.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выдерживать школьные нагрузки, новую систему требований, отношений.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Ведущей деятельностью становится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учеба.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Раздражительность.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Страхи, повышенная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тревожность.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8874"/>
            <a:ext cx="4017409" cy="36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Советы по  преодолению кризиса 7 лет</a:t>
            </a:r>
            <a:endParaRPr kumimoji="0" lang="ru-RU" sz="3600" b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071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заранее готовить ребенка к школе (развивающие игры, заучивание стихов, лепка, рисование, графические диктанты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Поощрять общение со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сверстниками.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 надо  перегружать  дополнительными занятиями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Больше хвалить за готовый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Учить конструктивно относится к ошибкам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неудачам.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Учим ребенка самостоятельно выполнять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задания.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0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3" y="2348879"/>
            <a:ext cx="8856984" cy="40324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 завершается дошкольный возраст.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 основные достижения связаны с освоением мира вещей как предметов человеческой культуры;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освоением форм позитивного общения с людьми;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развитием половой идентификации, формированием позиции школьника.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концу дошкольного возраста ребенок обладает высоким уровнем познавательного и личностного развития, что позволяет ему в дальнейшем успешно учиться в школе.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859216" cy="56197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Советы родителям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920880" cy="445366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Главный совет – будьте внимательны к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ребенку,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любите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его, но не «привязывайте» к себе, пусть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будут друзья, свой круг общения.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готовы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поддержать ребенка, выслушать 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ободрить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Залог успеха – доброжелательные 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открытые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семье. Справиться с проблемой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легче,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только возникла и не привела еще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негативным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последствиям.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228398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неповторимая и яркая индивидуальность, который развивается, накапливая индивидуальный опыт, жизненные впечатления,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транслирует взрослый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со всеми его достоинствами и недостатками.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01" y="4336941"/>
            <a:ext cx="3618005" cy="24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2856"/>
            <a:ext cx="8136582" cy="43204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Поощряйте общение со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сверстниками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заранее готовить ребенка к школе (развивающие игры, стихи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надо  перегружать  дополнительными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занятиями.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Больше хвалите своего ребенка.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950" y="3421934"/>
            <a:ext cx="8236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9783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50" normalizeH="0" baseline="0" noProof="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ЛИЧНОСТНОЕ РАЗВИТИЕ РЕБЕНКА </a:t>
            </a:r>
            <a:br>
              <a:rPr kumimoji="0" lang="ru-RU" sz="2800" b="1" i="0" u="none" strike="noStrike" kern="0" cap="none" spc="50" normalizeH="0" baseline="0" noProof="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50" normalizeH="0" baseline="0" noProof="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ПЕРИОД ДОШКОЛЬНОГО ДЕТСТВА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951946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процесс становления личности под влиянием внешних и внутренних, управляемых и неуправляемых социальных и природных факторов.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количественных и качественных изменений в свойствах и качествах личности. Результатом развития является формирование личности.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понятие, выработанное для отображения социальной природы человека, рассмотрения его как  социокультурной жизни, определения его как носителя индивидуального начала, самораскрывающегося в контекстах социальных отношений, общения и предметной деятельности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20486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включается в развитие личности?</a:t>
            </a:r>
            <a:br>
              <a:rPr lang="ru-RU" sz="3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 </a:t>
            </a:r>
            <a: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Самосознание</a:t>
            </a:r>
            <a:b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 Объективная самооценка</a:t>
            </a:r>
            <a:b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 Нравственные нормы</a:t>
            </a:r>
            <a:b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 Мотивы  побудительной деятельности</a:t>
            </a:r>
            <a:b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 Чувства и эмоции</a:t>
            </a:r>
            <a:b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  Эстетическое восприятие</a:t>
            </a:r>
            <a:br>
              <a:rPr lang="ru-RU" sz="3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799" y="1869017"/>
            <a:ext cx="8712968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88840"/>
            <a:ext cx="8317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Взрослые, с которыми взаимодействует дошкольник, показывают ему пример оценивания всего, что происходит вокруг. Они одобряют, порицают, просто выражают свое отношение. Ребенок, как губка, впитывает подобные высказывания и формирует свои ценностные ориентиры.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Всех ситуаций, чему важно научить малыша, не предусмотреть. Поэтому, чем больше ребенок включен в общение, тем полнее будет накапливаться его опыт и система моральных ориентиров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41" y="4020166"/>
            <a:ext cx="4102226" cy="273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3804721"/>
            <a:ext cx="46800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Развитие личности дошкольника в социальном отношении происходит благодаря тому, что складывается система ценностных ориентаций и норм поведения. Формируются внутренние позиции и установки. Старший дошкольник уже предполагает, как к нему отнесутся другие люди, если он сделает то или это, поступит так или иначе.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888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возрасте 3-7 лет общение со сверстниками начинает играть все более существенную роль в процессе самосознания дошкольника.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2" y="3654157"/>
            <a:ext cx="4223457" cy="281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04" y="3645564"/>
            <a:ext cx="4151784" cy="27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период  развития ребёнка выделяют возрастные кризисы детей, переход от одного возрастного этапа к другому.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Возрастной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кризис</a:t>
            </a:r>
          </a:p>
          <a:p>
            <a:pPr marL="273050" lvl="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Возрастной кризис -   это  нормальное состояние для каждого растущего человека</a:t>
            </a:r>
          </a:p>
          <a:p>
            <a:pPr marL="273050" lvl="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Кризис возникает на стыке двух возрастов и свидетельствует о   завершении одного этапа  развития и начале следующего</a:t>
            </a:r>
          </a:p>
          <a:p>
            <a:pPr marL="273050" lvl="0" indent="-27305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такие   периоды  появляются новые потребности, меняется поведение ребенка </a:t>
            </a:r>
          </a:p>
          <a:p>
            <a:pPr marL="0" indent="0">
              <a:buNone/>
            </a:pP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44033"/>
            <a:ext cx="892899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Кризисные этапы в развитии детей</a:t>
            </a:r>
            <a:r>
              <a:rPr lang="ru-RU" sz="50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50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700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(в классификации Л.С. Выготского, известного </a:t>
            </a:r>
            <a:r>
              <a:rPr lang="ru-RU" sz="2700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психолога)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501006"/>
            <a:ext cx="7272808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кризис новорожденности;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кризис 1 года;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кризис 3 лет;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кризис 7 лет;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подростковый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4427984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50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Кризис 3 </a:t>
            </a:r>
            <a:r>
              <a:rPr lang="ru-RU" sz="50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становится важна успешность или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успешность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делах и играх</a:t>
            </a: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Бурно реагирует на оценку его дел и поступков, учится самостоятельно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оценивать.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своей деятельности</a:t>
            </a: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Чувствительность и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сензитивность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чувствам других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людей.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3468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1181</TotalTime>
  <Words>880</Words>
  <Application>Microsoft Office PowerPoint</Application>
  <PresentationFormat>Экран (4:3)</PresentationFormat>
  <Paragraphs>117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 2</vt:lpstr>
      <vt:lpstr>Развитие личности в дошкольном возрасте. Возрастные и индивидуальные особенности  детей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родителям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ИРИНА</dc:creator>
  <cp:lastModifiedBy>12</cp:lastModifiedBy>
  <cp:revision>110</cp:revision>
  <dcterms:created xsi:type="dcterms:W3CDTF">2013-10-18T17:44:48Z</dcterms:created>
  <dcterms:modified xsi:type="dcterms:W3CDTF">2022-02-09T10:11:30Z</dcterms:modified>
</cp:coreProperties>
</file>